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254875" cy="10385425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1">
          <p15:clr>
            <a:srgbClr val="A4A3A4"/>
          </p15:clr>
        </p15:guide>
        <p15:guide id="2" pos="22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96D8"/>
    <a:srgbClr val="26A4DD"/>
    <a:srgbClr val="4C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36" y="90"/>
      </p:cViewPr>
      <p:guideLst>
        <p:guide orient="horz" pos="3271"/>
        <p:guide pos="22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116" y="1699653"/>
            <a:ext cx="6166644" cy="3615666"/>
          </a:xfrm>
        </p:spPr>
        <p:txBody>
          <a:bodyPr anchor="b"/>
          <a:lstStyle>
            <a:lvl1pPr algn="ctr">
              <a:defRPr sz="476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860" y="5454753"/>
            <a:ext cx="5441156" cy="2507406"/>
          </a:xfrm>
        </p:spPr>
        <p:txBody>
          <a:bodyPr/>
          <a:lstStyle>
            <a:lvl1pPr marL="0" indent="0" algn="ctr">
              <a:buNone/>
              <a:defRPr sz="1904"/>
            </a:lvl1pPr>
            <a:lvl2pPr marL="362742" indent="0" algn="ctr">
              <a:buNone/>
              <a:defRPr sz="1587"/>
            </a:lvl2pPr>
            <a:lvl3pPr marL="725485" indent="0" algn="ctr">
              <a:buNone/>
              <a:defRPr sz="1428"/>
            </a:lvl3pPr>
            <a:lvl4pPr marL="1088227" indent="0" algn="ctr">
              <a:buNone/>
              <a:defRPr sz="1269"/>
            </a:lvl4pPr>
            <a:lvl5pPr marL="1450970" indent="0" algn="ctr">
              <a:buNone/>
              <a:defRPr sz="1269"/>
            </a:lvl5pPr>
            <a:lvl6pPr marL="1813712" indent="0" algn="ctr">
              <a:buNone/>
              <a:defRPr sz="1269"/>
            </a:lvl6pPr>
            <a:lvl7pPr marL="2176455" indent="0" algn="ctr">
              <a:buNone/>
              <a:defRPr sz="1269"/>
            </a:lvl7pPr>
            <a:lvl8pPr marL="2539197" indent="0" algn="ctr">
              <a:buNone/>
              <a:defRPr sz="1269"/>
            </a:lvl8pPr>
            <a:lvl9pPr marL="2901940" indent="0" algn="ctr">
              <a:buNone/>
              <a:defRPr sz="1269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80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41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91771" y="552928"/>
            <a:ext cx="1564332" cy="880116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773" y="552928"/>
            <a:ext cx="4602311" cy="880116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26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278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994" y="2589147"/>
            <a:ext cx="6257330" cy="4320048"/>
          </a:xfrm>
        </p:spPr>
        <p:txBody>
          <a:bodyPr anchor="b"/>
          <a:lstStyle>
            <a:lvl1pPr>
              <a:defRPr sz="476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94" y="6950064"/>
            <a:ext cx="6257330" cy="2271811"/>
          </a:xfrm>
        </p:spPr>
        <p:txBody>
          <a:bodyPr/>
          <a:lstStyle>
            <a:lvl1pPr marL="0" indent="0">
              <a:buNone/>
              <a:defRPr sz="1904">
                <a:solidFill>
                  <a:schemeClr val="tx1"/>
                </a:solidFill>
              </a:defRPr>
            </a:lvl1pPr>
            <a:lvl2pPr marL="362742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2pPr>
            <a:lvl3pPr marL="725485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3pPr>
            <a:lvl4pPr marL="1088227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4pPr>
            <a:lvl5pPr marL="1450970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5pPr>
            <a:lvl6pPr marL="1813712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6pPr>
            <a:lvl7pPr marL="2176455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7pPr>
            <a:lvl8pPr marL="2539197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8pPr>
            <a:lvl9pPr marL="2901940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178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773" y="2764638"/>
            <a:ext cx="3083322" cy="65894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2780" y="2764638"/>
            <a:ext cx="3083322" cy="65894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806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17" y="552930"/>
            <a:ext cx="6257330" cy="2007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718" y="2545872"/>
            <a:ext cx="3069152" cy="1247693"/>
          </a:xfrm>
        </p:spPr>
        <p:txBody>
          <a:bodyPr anchor="b"/>
          <a:lstStyle>
            <a:lvl1pPr marL="0" indent="0">
              <a:buNone/>
              <a:defRPr sz="1904" b="1"/>
            </a:lvl1pPr>
            <a:lvl2pPr marL="362742" indent="0">
              <a:buNone/>
              <a:defRPr sz="1587" b="1"/>
            </a:lvl2pPr>
            <a:lvl3pPr marL="725485" indent="0">
              <a:buNone/>
              <a:defRPr sz="1428" b="1"/>
            </a:lvl3pPr>
            <a:lvl4pPr marL="1088227" indent="0">
              <a:buNone/>
              <a:defRPr sz="1269" b="1"/>
            </a:lvl4pPr>
            <a:lvl5pPr marL="1450970" indent="0">
              <a:buNone/>
              <a:defRPr sz="1269" b="1"/>
            </a:lvl5pPr>
            <a:lvl6pPr marL="1813712" indent="0">
              <a:buNone/>
              <a:defRPr sz="1269" b="1"/>
            </a:lvl6pPr>
            <a:lvl7pPr marL="2176455" indent="0">
              <a:buNone/>
              <a:defRPr sz="1269" b="1"/>
            </a:lvl7pPr>
            <a:lvl8pPr marL="2539197" indent="0">
              <a:buNone/>
              <a:defRPr sz="1269" b="1"/>
            </a:lvl8pPr>
            <a:lvl9pPr marL="2901940" indent="0">
              <a:buNone/>
              <a:defRPr sz="12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718" y="3793565"/>
            <a:ext cx="3069152" cy="55797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2781" y="2545872"/>
            <a:ext cx="3084267" cy="1247693"/>
          </a:xfrm>
        </p:spPr>
        <p:txBody>
          <a:bodyPr anchor="b"/>
          <a:lstStyle>
            <a:lvl1pPr marL="0" indent="0">
              <a:buNone/>
              <a:defRPr sz="1904" b="1"/>
            </a:lvl1pPr>
            <a:lvl2pPr marL="362742" indent="0">
              <a:buNone/>
              <a:defRPr sz="1587" b="1"/>
            </a:lvl2pPr>
            <a:lvl3pPr marL="725485" indent="0">
              <a:buNone/>
              <a:defRPr sz="1428" b="1"/>
            </a:lvl3pPr>
            <a:lvl4pPr marL="1088227" indent="0">
              <a:buNone/>
              <a:defRPr sz="1269" b="1"/>
            </a:lvl4pPr>
            <a:lvl5pPr marL="1450970" indent="0">
              <a:buNone/>
              <a:defRPr sz="1269" b="1"/>
            </a:lvl5pPr>
            <a:lvl6pPr marL="1813712" indent="0">
              <a:buNone/>
              <a:defRPr sz="1269" b="1"/>
            </a:lvl6pPr>
            <a:lvl7pPr marL="2176455" indent="0">
              <a:buNone/>
              <a:defRPr sz="1269" b="1"/>
            </a:lvl7pPr>
            <a:lvl8pPr marL="2539197" indent="0">
              <a:buNone/>
              <a:defRPr sz="1269" b="1"/>
            </a:lvl8pPr>
            <a:lvl9pPr marL="2901940" indent="0">
              <a:buNone/>
              <a:defRPr sz="12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72781" y="3793565"/>
            <a:ext cx="3084267" cy="55797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21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336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48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18" y="692362"/>
            <a:ext cx="2339886" cy="2423266"/>
          </a:xfrm>
        </p:spPr>
        <p:txBody>
          <a:bodyPr anchor="b"/>
          <a:lstStyle>
            <a:lvl1pPr>
              <a:defRPr sz="253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4267" y="1495311"/>
            <a:ext cx="3672780" cy="7380383"/>
          </a:xfrm>
        </p:spPr>
        <p:txBody>
          <a:bodyPr/>
          <a:lstStyle>
            <a:lvl1pPr>
              <a:defRPr sz="2539"/>
            </a:lvl1pPr>
            <a:lvl2pPr>
              <a:defRPr sz="2222"/>
            </a:lvl2pPr>
            <a:lvl3pPr>
              <a:defRPr sz="1904"/>
            </a:lvl3pPr>
            <a:lvl4pPr>
              <a:defRPr sz="1587"/>
            </a:lvl4pPr>
            <a:lvl5pPr>
              <a:defRPr sz="1587"/>
            </a:lvl5pPr>
            <a:lvl6pPr>
              <a:defRPr sz="1587"/>
            </a:lvl6pPr>
            <a:lvl7pPr>
              <a:defRPr sz="1587"/>
            </a:lvl7pPr>
            <a:lvl8pPr>
              <a:defRPr sz="1587"/>
            </a:lvl8pPr>
            <a:lvl9pPr>
              <a:defRPr sz="158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718" y="3115628"/>
            <a:ext cx="2339886" cy="5772085"/>
          </a:xfrm>
        </p:spPr>
        <p:txBody>
          <a:bodyPr/>
          <a:lstStyle>
            <a:lvl1pPr marL="0" indent="0">
              <a:buNone/>
              <a:defRPr sz="1269"/>
            </a:lvl1pPr>
            <a:lvl2pPr marL="362742" indent="0">
              <a:buNone/>
              <a:defRPr sz="1111"/>
            </a:lvl2pPr>
            <a:lvl3pPr marL="725485" indent="0">
              <a:buNone/>
              <a:defRPr sz="952"/>
            </a:lvl3pPr>
            <a:lvl4pPr marL="1088227" indent="0">
              <a:buNone/>
              <a:defRPr sz="793"/>
            </a:lvl4pPr>
            <a:lvl5pPr marL="1450970" indent="0">
              <a:buNone/>
              <a:defRPr sz="793"/>
            </a:lvl5pPr>
            <a:lvl6pPr marL="1813712" indent="0">
              <a:buNone/>
              <a:defRPr sz="793"/>
            </a:lvl6pPr>
            <a:lvl7pPr marL="2176455" indent="0">
              <a:buNone/>
              <a:defRPr sz="793"/>
            </a:lvl7pPr>
            <a:lvl8pPr marL="2539197" indent="0">
              <a:buNone/>
              <a:defRPr sz="793"/>
            </a:lvl8pPr>
            <a:lvl9pPr marL="2901940" indent="0">
              <a:buNone/>
              <a:defRPr sz="793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3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18" y="692362"/>
            <a:ext cx="2339886" cy="2423266"/>
          </a:xfrm>
        </p:spPr>
        <p:txBody>
          <a:bodyPr anchor="b"/>
          <a:lstStyle>
            <a:lvl1pPr>
              <a:defRPr sz="253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84267" y="1495311"/>
            <a:ext cx="3672780" cy="7380383"/>
          </a:xfrm>
        </p:spPr>
        <p:txBody>
          <a:bodyPr anchor="t"/>
          <a:lstStyle>
            <a:lvl1pPr marL="0" indent="0">
              <a:buNone/>
              <a:defRPr sz="2539"/>
            </a:lvl1pPr>
            <a:lvl2pPr marL="362742" indent="0">
              <a:buNone/>
              <a:defRPr sz="2222"/>
            </a:lvl2pPr>
            <a:lvl3pPr marL="725485" indent="0">
              <a:buNone/>
              <a:defRPr sz="1904"/>
            </a:lvl3pPr>
            <a:lvl4pPr marL="1088227" indent="0">
              <a:buNone/>
              <a:defRPr sz="1587"/>
            </a:lvl4pPr>
            <a:lvl5pPr marL="1450970" indent="0">
              <a:buNone/>
              <a:defRPr sz="1587"/>
            </a:lvl5pPr>
            <a:lvl6pPr marL="1813712" indent="0">
              <a:buNone/>
              <a:defRPr sz="1587"/>
            </a:lvl6pPr>
            <a:lvl7pPr marL="2176455" indent="0">
              <a:buNone/>
              <a:defRPr sz="1587"/>
            </a:lvl7pPr>
            <a:lvl8pPr marL="2539197" indent="0">
              <a:buNone/>
              <a:defRPr sz="1587"/>
            </a:lvl8pPr>
            <a:lvl9pPr marL="2901940" indent="0">
              <a:buNone/>
              <a:defRPr sz="1587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718" y="3115628"/>
            <a:ext cx="2339886" cy="5772085"/>
          </a:xfrm>
        </p:spPr>
        <p:txBody>
          <a:bodyPr/>
          <a:lstStyle>
            <a:lvl1pPr marL="0" indent="0">
              <a:buNone/>
              <a:defRPr sz="1269"/>
            </a:lvl1pPr>
            <a:lvl2pPr marL="362742" indent="0">
              <a:buNone/>
              <a:defRPr sz="1111"/>
            </a:lvl2pPr>
            <a:lvl3pPr marL="725485" indent="0">
              <a:buNone/>
              <a:defRPr sz="952"/>
            </a:lvl3pPr>
            <a:lvl4pPr marL="1088227" indent="0">
              <a:buNone/>
              <a:defRPr sz="793"/>
            </a:lvl4pPr>
            <a:lvl5pPr marL="1450970" indent="0">
              <a:buNone/>
              <a:defRPr sz="793"/>
            </a:lvl5pPr>
            <a:lvl6pPr marL="1813712" indent="0">
              <a:buNone/>
              <a:defRPr sz="793"/>
            </a:lvl6pPr>
            <a:lvl7pPr marL="2176455" indent="0">
              <a:buNone/>
              <a:defRPr sz="793"/>
            </a:lvl7pPr>
            <a:lvl8pPr marL="2539197" indent="0">
              <a:buNone/>
              <a:defRPr sz="793"/>
            </a:lvl8pPr>
            <a:lvl9pPr marL="2901940" indent="0">
              <a:buNone/>
              <a:defRPr sz="793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74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773" y="552930"/>
            <a:ext cx="6257330" cy="20073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773" y="2764638"/>
            <a:ext cx="6257330" cy="658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8773" y="9625753"/>
            <a:ext cx="1632347" cy="552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9F5AE-F17F-4A25-87DB-4A8CC6297843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3178" y="9625753"/>
            <a:ext cx="2448520" cy="552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3755" y="9625753"/>
            <a:ext cx="1632347" cy="552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4D0D-0304-44D3-A0A0-383D0CE8D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87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25485" rtl="0" eaLnBrk="1" latinLnBrk="1" hangingPunct="1">
        <a:lnSpc>
          <a:spcPct val="90000"/>
        </a:lnSpc>
        <a:spcBef>
          <a:spcPct val="0"/>
        </a:spcBef>
        <a:buNone/>
        <a:defRPr sz="34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1371" indent="-181371" algn="l" defTabSz="725485" rtl="0" eaLnBrk="1" latinLnBrk="1" hangingPunct="1">
        <a:lnSpc>
          <a:spcPct val="90000"/>
        </a:lnSpc>
        <a:spcBef>
          <a:spcPts val="793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1pPr>
      <a:lvl2pPr marL="544114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2pPr>
      <a:lvl3pPr marL="906856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69599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632341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995084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357826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720569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3083311" indent="-181371" algn="l" defTabSz="725485" rtl="0" eaLnBrk="1" latinLnBrk="1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1pPr>
      <a:lvl2pPr marL="362742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2pPr>
      <a:lvl3pPr marL="725485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3pPr>
      <a:lvl4pPr marL="1088227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450970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813712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176455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539197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2901940" algn="l" defTabSz="725485" rtl="0" eaLnBrk="1" latinLnBrk="1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17" y="2013357"/>
            <a:ext cx="6282888" cy="248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5" y="2411006"/>
            <a:ext cx="1138612" cy="30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560901"/>
              </p:ext>
            </p:extLst>
          </p:nvPr>
        </p:nvGraphicFramePr>
        <p:xfrm>
          <a:off x="459516" y="2767233"/>
          <a:ext cx="6454001" cy="1120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8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종별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요양기호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요양기관명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대표원장명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주소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207"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076" marR="10076" marT="1007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076" marR="10076" marT="1007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076" marR="10076" marT="1007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459516" y="3978403"/>
          <a:ext cx="6443454" cy="933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4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690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담당자명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직책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연락처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팩스</a:t>
                      </a: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E-mail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905"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14" y="5058936"/>
            <a:ext cx="1361330" cy="362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470067" y="5536270"/>
          <a:ext cx="6443451" cy="2540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3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427">
                <a:tc>
                  <a:txBody>
                    <a:bodyPr/>
                    <a:lstStyle/>
                    <a:p>
                      <a:pPr latinLnBrk="1"/>
                      <a:endParaRPr lang="ko-KR" altLang="en-US" sz="1500" dirty="0"/>
                    </a:p>
                  </a:txBody>
                  <a:tcPr marL="96732" marR="96732" marT="48366" marB="48366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714" y="5941763"/>
            <a:ext cx="4755974" cy="93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335" y="9432449"/>
            <a:ext cx="2136158" cy="5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39371" y="6911451"/>
            <a:ext cx="3123180" cy="27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64" b="1" dirty="0" smtClean="0"/>
              <a:t>20    </a:t>
            </a:r>
            <a:r>
              <a:rPr lang="ko-KR" altLang="en-US" sz="1164" b="1" dirty="0"/>
              <a:t>년  </a:t>
            </a:r>
            <a:r>
              <a:rPr lang="en-US" altLang="ko-KR" sz="1164" b="1" dirty="0"/>
              <a:t> </a:t>
            </a:r>
            <a:r>
              <a:rPr lang="en-US" altLang="ko-KR" sz="1164" b="1" dirty="0" smtClean="0"/>
              <a:t>         </a:t>
            </a:r>
            <a:r>
              <a:rPr lang="ko-KR" altLang="en-US" sz="1164" b="1" dirty="0" smtClean="0"/>
              <a:t> </a:t>
            </a:r>
            <a:r>
              <a:rPr lang="ko-KR" altLang="en-US" sz="1164" b="1" dirty="0"/>
              <a:t>월    </a:t>
            </a:r>
            <a:r>
              <a:rPr lang="ko-KR" altLang="en-US" sz="1164" b="1" dirty="0" smtClean="0"/>
              <a:t>          </a:t>
            </a:r>
            <a:r>
              <a:rPr lang="ko-KR" altLang="en-US" sz="1164" b="1" dirty="0"/>
              <a:t>일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" y="356129"/>
            <a:ext cx="7254875" cy="9673167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04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1E302A6-3C4A-43A8-9D3C-F18D655ED7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32138" y="7276811"/>
          <a:ext cx="2863221" cy="652272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965473">
                  <a:extLst>
                    <a:ext uri="{9D8B030D-6E8A-4147-A177-3AD203B41FA5}">
                      <a16:colId xmlns:a16="http://schemas.microsoft.com/office/drawing/2014/main" val="341035297"/>
                    </a:ext>
                  </a:extLst>
                </a:gridCol>
                <a:gridCol w="1225727">
                  <a:extLst>
                    <a:ext uri="{9D8B030D-6E8A-4147-A177-3AD203B41FA5}">
                      <a16:colId xmlns:a16="http://schemas.microsoft.com/office/drawing/2014/main" val="1012332360"/>
                    </a:ext>
                  </a:extLst>
                </a:gridCol>
                <a:gridCol w="672021">
                  <a:extLst>
                    <a:ext uri="{9D8B030D-6E8A-4147-A177-3AD203B41FA5}">
                      <a16:colId xmlns:a16="http://schemas.microsoft.com/office/drawing/2014/main" val="2780019925"/>
                    </a:ext>
                  </a:extLst>
                </a:gridCol>
              </a:tblGrid>
              <a:tr h="32243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의료기관명</a:t>
                      </a:r>
                    </a:p>
                  </a:txBody>
                  <a:tcPr marL="96732" marR="96732" marT="48366" marB="483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500" dirty="0"/>
                    </a:p>
                  </a:txBody>
                  <a:tcPr marL="96732" marR="96732" marT="48366" marB="483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75154"/>
                  </a:ext>
                </a:extLst>
              </a:tr>
              <a:tr h="3269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dirty="0"/>
                        <a:t> </a:t>
                      </a:r>
                      <a:r>
                        <a:rPr lang="ko-KR" altLang="en-US" sz="1300" dirty="0"/>
                        <a:t>대 표  자 </a:t>
                      </a:r>
                      <a:endParaRPr lang="ko-KR" altLang="en-US" sz="1500" dirty="0"/>
                    </a:p>
                  </a:txBody>
                  <a:tcPr marL="96732" marR="96732" marT="48366" marB="483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dirty="0"/>
                    </a:p>
                  </a:txBody>
                  <a:tcPr marL="96732" marR="96732" marT="48366" marB="483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/>
                        <a:t>(</a:t>
                      </a:r>
                      <a:r>
                        <a:rPr lang="ko-KR" altLang="en-US" sz="1500" dirty="0"/>
                        <a:t>인</a:t>
                      </a:r>
                      <a:r>
                        <a:rPr lang="en-US" altLang="ko-KR" sz="1500" dirty="0"/>
                        <a:t>)</a:t>
                      </a:r>
                      <a:endParaRPr lang="ko-KR" altLang="en-US" sz="1500" dirty="0"/>
                    </a:p>
                  </a:txBody>
                  <a:tcPr marL="96732" marR="96732" marT="48366" marB="483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8793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0067" y="8234603"/>
            <a:ext cx="5620449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▣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회신방법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가지 방법 중 택일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sz="15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1. </a:t>
            </a:r>
            <a:r>
              <a:rPr lang="ko-KR" altLang="en-US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이메일 </a:t>
            </a:r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2017jiyeon@gmail.com</a:t>
            </a:r>
            <a:endParaRPr lang="en-US" altLang="ko-KR" sz="15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2. </a:t>
            </a:r>
            <a:r>
              <a:rPr lang="ko-KR" altLang="en-US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팩스</a:t>
            </a:r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: 031-750-9920</a:t>
            </a:r>
          </a:p>
          <a:p>
            <a:r>
              <a:rPr lang="en-US" altLang="ko-KR" sz="15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3. </a:t>
            </a:r>
            <a:r>
              <a:rPr lang="ko-KR" altLang="en-US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문의 </a:t>
            </a:r>
            <a:r>
              <a:rPr lang="ko-KR" altLang="en-US" sz="15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바른세상병원</a:t>
            </a:r>
            <a:r>
              <a:rPr lang="ko-KR" altLang="en-US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진료협력센터 </a:t>
            </a:r>
            <a:r>
              <a:rPr lang="en-US" altLang="ko-KR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/>
              <a:t>☎</a:t>
            </a:r>
            <a:r>
              <a:rPr lang="en-US" altLang="ko-KR" sz="1600" dirty="0" smtClean="0"/>
              <a:t>031-750-9918/9919)</a:t>
            </a:r>
            <a:r>
              <a:rPr lang="ko-KR" altLang="en-US" sz="15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5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58495" y="784230"/>
            <a:ext cx="5937882" cy="756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rgbClr val="26A4DD"/>
                </a:solidFill>
                <a:latin typeface="+mn-ea"/>
              </a:rPr>
              <a:t>진료의뢰 </a:t>
            </a:r>
            <a:r>
              <a:rPr lang="en-US" altLang="ko-KR" sz="3200" b="1" dirty="0" smtClean="0">
                <a:solidFill>
                  <a:srgbClr val="26A4DD"/>
                </a:solidFill>
                <a:latin typeface="+mn-ea"/>
              </a:rPr>
              <a:t>· </a:t>
            </a:r>
            <a:r>
              <a:rPr lang="ko-KR" altLang="en-US" sz="3200" b="1" dirty="0" smtClean="0">
                <a:solidFill>
                  <a:srgbClr val="26A4DD"/>
                </a:solidFill>
                <a:latin typeface="+mn-ea"/>
              </a:rPr>
              <a:t>회송 참여 동의서</a:t>
            </a:r>
            <a:endParaRPr lang="ko-KR" altLang="en-US" sz="3200" b="1" dirty="0">
              <a:solidFill>
                <a:srgbClr val="26A4DD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71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58</Words>
  <Application>Microsoft Office PowerPoint</Application>
  <PresentationFormat>사용자 지정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BARUN</dc:creator>
  <cp:lastModifiedBy>barun</cp:lastModifiedBy>
  <cp:revision>7</cp:revision>
  <cp:lastPrinted>2021-01-19T08:15:56Z</cp:lastPrinted>
  <dcterms:created xsi:type="dcterms:W3CDTF">2020-06-25T06:48:48Z</dcterms:created>
  <dcterms:modified xsi:type="dcterms:W3CDTF">2021-12-28T01:40:17Z</dcterms:modified>
</cp:coreProperties>
</file>